
<file path=[Content_Types].xml><?xml version="1.0" encoding="utf-8"?>
<Types xmlns="http://schemas.openxmlformats.org/package/2006/content-types">
  <Default Extension="png" ContentType="image/png"/>
  <Default Extension="686532+00_00" ContentType="image/gif"/>
  <Default Extension="566227+00_00" ContentType="image/gif"/>
  <Default Extension="jpeg" ContentType="image/jpeg"/>
  <Default Extension="rels" ContentType="application/vnd.openxmlformats-package.relationships+xml"/>
  <Default Extension="xml" ContentType="application/xml"/>
  <Default Extension="623194+00_00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37DD8-4FE0-4A54-9A0E-424E86A3106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067F7-757E-4443-9C98-F351CE43B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9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0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8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1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4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1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1306-0FC6-4FDB-B44E-FA8D2048FE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compare-and-classify-quadrilaterals-6rv62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room.thenational.academy/lessons/to-recognise-and-describe-repeating-patterns-6hjk4c?step=1&amp;activity=video" TargetMode="External"/><Relationship Id="rId4" Type="http://schemas.openxmlformats.org/officeDocument/2006/relationships/hyperlink" Target="https://classroom.thenational.academy/lessons/to-identify-lines-of-symmetry-in-2-d-shapes-64tk6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compare-and-classify-quadrilaterals-6rv62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room.thenational.academy/lessons/to-recognise-and-describe-repeating-patterns-6hjk4c?step=1&amp;activity=video" TargetMode="External"/><Relationship Id="rId4" Type="http://schemas.openxmlformats.org/officeDocument/2006/relationships/hyperlink" Target="https://classroom.thenational.academy/lessons/to-identify-lines-of-symmetry-in-a-pattern-cgrkc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566227+00_00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assroom.thenational.academy/lessons/to-investigate-a-problem-using-symmetry-part-1-6cw66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complete-a-simple-symmetrical-figure-74wpa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686532+00_00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623194+00_00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Base 1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Maths 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70" y="235994"/>
            <a:ext cx="8365075" cy="1279297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1227909" y="2786743"/>
            <a:ext cx="2534194" cy="266482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763589" y="2786743"/>
            <a:ext cx="2821577" cy="2717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gular Pentagon 6"/>
          <p:cNvSpPr/>
          <p:nvPr/>
        </p:nvSpPr>
        <p:spPr>
          <a:xfrm>
            <a:off x="8638903" y="2603863"/>
            <a:ext cx="2847703" cy="2778034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8" y="5703800"/>
            <a:ext cx="3309257" cy="10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lines of symmetry in 2D shapes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>
                <a:hlinkClick r:id="rId5"/>
              </a:rPr>
              <a:t>https://classroom.thenational.academy/lessons/to-identify-lines-of-symmetry-in-2-d-shapes-64tk6e</a:t>
            </a:r>
            <a:endParaRPr lang="en-GB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1688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0" y="1552675"/>
            <a:ext cx="4459246" cy="2021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8766" y="3370217"/>
            <a:ext cx="26038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98" y="200710"/>
            <a:ext cx="3668269" cy="1147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854" t="33435" r="42203" b="36762"/>
          <a:stretch/>
        </p:blipFill>
        <p:spPr>
          <a:xfrm>
            <a:off x="5945344" y="3370217"/>
            <a:ext cx="5836920" cy="3063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2" y="2187973"/>
            <a:ext cx="4745135" cy="10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6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33" y="161971"/>
            <a:ext cx="7937598" cy="114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08" y="2520411"/>
            <a:ext cx="7342911" cy="2661189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066800" y="2520410"/>
            <a:ext cx="2958737" cy="131136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6559" y="3972565"/>
            <a:ext cx="1188721" cy="10689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5" y="5613920"/>
            <a:ext cx="2380952" cy="7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37" y="6142368"/>
            <a:ext cx="625647" cy="62564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" y="5181600"/>
            <a:ext cx="3246120" cy="1676399"/>
          </a:xfrm>
          <a:prstGeom prst="cloudCallout">
            <a:avLst>
              <a:gd name="adj1" fmla="val 64403"/>
              <a:gd name="adj2" fmla="val 2053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7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49" y="268689"/>
            <a:ext cx="5152381" cy="1352381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900112" y="1247775"/>
            <a:ext cx="2305050" cy="283845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art 6"/>
          <p:cNvSpPr/>
          <p:nvPr/>
        </p:nvSpPr>
        <p:spPr>
          <a:xfrm>
            <a:off x="790575" y="4514850"/>
            <a:ext cx="2524125" cy="2133600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96" y="2343199"/>
            <a:ext cx="4752804" cy="11834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589213" y="2652985"/>
            <a:ext cx="2801687" cy="14015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52637" y="944879"/>
            <a:ext cx="0" cy="3569972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15" y="4762549"/>
            <a:ext cx="4604485" cy="13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6" y="438200"/>
            <a:ext cx="6181554" cy="14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6" y="2771824"/>
            <a:ext cx="6181554" cy="15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6" y="5019725"/>
            <a:ext cx="6181554" cy="1676350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1019175" y="257225"/>
            <a:ext cx="2171700" cy="1771600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914400" y="2552700"/>
            <a:ext cx="2514600" cy="2019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/>
          <p:cNvSpPr/>
          <p:nvPr/>
        </p:nvSpPr>
        <p:spPr>
          <a:xfrm>
            <a:off x="1209675" y="4848225"/>
            <a:ext cx="2162175" cy="184785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3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6" y="438200"/>
            <a:ext cx="6181554" cy="14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6" y="2771824"/>
            <a:ext cx="6181554" cy="15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6" y="5019725"/>
            <a:ext cx="6181554" cy="167635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1659733" y="-597644"/>
            <a:ext cx="1295400" cy="33670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miley Face 2"/>
          <p:cNvSpPr/>
          <p:nvPr/>
        </p:nvSpPr>
        <p:spPr>
          <a:xfrm>
            <a:off x="1343025" y="2495550"/>
            <a:ext cx="2143125" cy="1990725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oon 9"/>
          <p:cNvSpPr/>
          <p:nvPr/>
        </p:nvSpPr>
        <p:spPr>
          <a:xfrm>
            <a:off x="1952625" y="4857750"/>
            <a:ext cx="1504950" cy="1905000"/>
          </a:xfrm>
          <a:prstGeom prst="mo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4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symmetry in patterns.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>
                <a:hlinkClick r:id="rId5"/>
              </a:rPr>
              <a:t>https://classroom.thenational.academy/lessons/to-identify-lines-of-symmetry-in-a-pattern-cgrkcc</a:t>
            </a:r>
            <a:endParaRPr lang="en-GB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99701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identify a line of symmetry.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8" y="333425"/>
            <a:ext cx="4537776" cy="11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43" y="1762175"/>
            <a:ext cx="4537776" cy="11048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7855" y="3748615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6015313" y="2971799"/>
            <a:ext cx="9527" cy="2457451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64" y="5529791"/>
            <a:ext cx="6057899" cy="12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9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6905" y="2462740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034363" y="1685924"/>
            <a:ext cx="9527" cy="2457451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24" y="287673"/>
            <a:ext cx="6015839" cy="1191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" y="4629274"/>
            <a:ext cx="3800000" cy="19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4791075"/>
            <a:ext cx="24860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25" y="4910279"/>
            <a:ext cx="4033600" cy="91902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4109800" y="5619750"/>
            <a:ext cx="10432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 flipV="1">
            <a:off x="7598687" y="5369790"/>
            <a:ext cx="340638" cy="809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2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6" y="347709"/>
            <a:ext cx="3428981" cy="113819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76905" y="2462740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034363" y="1685924"/>
            <a:ext cx="9527" cy="2457451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04" y="4243915"/>
            <a:ext cx="1269076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10" y="4291150"/>
            <a:ext cx="5800415" cy="25668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86150" y="6029325"/>
            <a:ext cx="559117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86149" y="6438899"/>
            <a:ext cx="559117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9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05480" y="1853140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5480" y="4339165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2" y="172449"/>
            <a:ext cx="8865558" cy="11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9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4055" y="748240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4055" y="1752599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4055" y="3761317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4055" y="4765676"/>
          <a:ext cx="9533970" cy="100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397">
                  <a:extLst>
                    <a:ext uri="{9D8B030D-6E8A-4147-A177-3AD203B41FA5}">
                      <a16:colId xmlns:a16="http://schemas.microsoft.com/office/drawing/2014/main" val="98933868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976195441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114136999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508804172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4000011963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876769340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736424996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184108684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03197164"/>
                    </a:ext>
                  </a:extLst>
                </a:gridCol>
                <a:gridCol w="953397">
                  <a:extLst>
                    <a:ext uri="{9D8B030D-6E8A-4147-A177-3AD203B41FA5}">
                      <a16:colId xmlns:a16="http://schemas.microsoft.com/office/drawing/2014/main" val="3849406014"/>
                    </a:ext>
                  </a:extLst>
                </a:gridCol>
              </a:tblGrid>
              <a:tr h="10043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3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00" t="27926" r="44500" b="47481"/>
          <a:stretch/>
        </p:blipFill>
        <p:spPr>
          <a:xfrm>
            <a:off x="350519" y="1310640"/>
            <a:ext cx="11461949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5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symmetry based problems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</a:t>
            </a:r>
            <a:r>
              <a:rPr lang="en-GB" dirty="0"/>
              <a:t>prefer</a:t>
            </a:r>
            <a:r>
              <a:rPr lang="en-GB" dirty="0" smtClean="0"/>
              <a:t>: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classroom.thenational.academy/lessons/to-investigate-a-problem-using-symmetry-part-1-6cw66t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888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00" y="172449"/>
            <a:ext cx="6451988" cy="1427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5" y="2132740"/>
            <a:ext cx="8133245" cy="25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937" t="67937" r="10590" b="20677"/>
          <a:stretch/>
        </p:blipFill>
        <p:spPr>
          <a:xfrm>
            <a:off x="2423160" y="137160"/>
            <a:ext cx="7055104" cy="170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74" y="2044192"/>
            <a:ext cx="7795959" cy="34117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84070" y="4291965"/>
            <a:ext cx="7501890" cy="66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84069" y="4701539"/>
            <a:ext cx="7532371" cy="53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3589" y="5097779"/>
            <a:ext cx="7532371" cy="53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6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>
                <a:hlinkClick r:id="rId4"/>
              </a:rPr>
              <a:t>https://classroom.thenational.academy/lessons/to-complete-a-simple-symmetrical-figure-74wpat</a:t>
            </a:r>
            <a:endParaRPr lang="en-GB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86006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84" t="34593" r="46417" b="32815"/>
          <a:stretch/>
        </p:blipFill>
        <p:spPr>
          <a:xfrm>
            <a:off x="1630680" y="1112520"/>
            <a:ext cx="923544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60960"/>
            <a:ext cx="367284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4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16" t="28222" r="43417" b="34000"/>
          <a:stretch/>
        </p:blipFill>
        <p:spPr>
          <a:xfrm>
            <a:off x="1371600" y="1242970"/>
            <a:ext cx="9159240" cy="545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0"/>
            <a:ext cx="436400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0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intervention.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mentally complete addition and subtraction sums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7" t="54063" r="23333" b="29683"/>
          <a:stretch/>
        </p:blipFill>
        <p:spPr>
          <a:xfrm>
            <a:off x="121920" y="3627120"/>
            <a:ext cx="7993817" cy="139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02" y="262018"/>
            <a:ext cx="7001497" cy="1947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78" y="2573292"/>
            <a:ext cx="1276642" cy="7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1" y="3363628"/>
            <a:ext cx="2598857" cy="9044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229990" y="4499313"/>
            <a:ext cx="15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62" y="4324053"/>
            <a:ext cx="2598857" cy="111581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970910" y="4148793"/>
            <a:ext cx="259080" cy="350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5472580"/>
            <a:ext cx="3229401" cy="100442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6457005" y="4499313"/>
            <a:ext cx="15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87190" y="4499313"/>
            <a:ext cx="15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91990" y="4499313"/>
            <a:ext cx="15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47560" y="4499313"/>
            <a:ext cx="15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68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7" t="54063" r="23333" b="29683"/>
          <a:stretch/>
        </p:blipFill>
        <p:spPr>
          <a:xfrm>
            <a:off x="213360" y="5166360"/>
            <a:ext cx="11871960" cy="139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06680"/>
            <a:ext cx="11742018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1" y="3533174"/>
            <a:ext cx="1700773" cy="17007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34193" y="527628"/>
            <a:ext cx="8068104" cy="4268746"/>
          </a:xfrm>
          <a:prstGeom prst="cloudCallout">
            <a:avLst>
              <a:gd name="adj1" fmla="val 64403"/>
              <a:gd name="adj2" fmla="val 2053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00" y="1696717"/>
            <a:ext cx="3535863" cy="1720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5" y="5233947"/>
            <a:ext cx="1537064" cy="1537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54" y="5728538"/>
            <a:ext cx="1825812" cy="7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7" y="82023"/>
            <a:ext cx="4951097" cy="18737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8629" y="3666308"/>
            <a:ext cx="3553097" cy="2264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955177" y="2943497"/>
            <a:ext cx="0" cy="4005943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05" y="3969693"/>
            <a:ext cx="3447619" cy="13047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731726" y="4153988"/>
            <a:ext cx="1881051" cy="3483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4" idx="0"/>
          </p:cNvCxnSpPr>
          <p:nvPr/>
        </p:nvCxnSpPr>
        <p:spPr>
          <a:xfrm flipH="1">
            <a:off x="6397648" y="1927847"/>
            <a:ext cx="334078" cy="241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17" y="82023"/>
            <a:ext cx="4951097" cy="1873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00" y="2169385"/>
            <a:ext cx="1238095" cy="69523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955177" y="2598815"/>
            <a:ext cx="823423" cy="344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6" t="20200" r="19667" b="19302"/>
          <a:stretch/>
        </p:blipFill>
        <p:spPr>
          <a:xfrm>
            <a:off x="8509673" y="1140824"/>
            <a:ext cx="641635" cy="6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/>
          <p:cNvSpPr/>
          <p:nvPr/>
        </p:nvSpPr>
        <p:spPr>
          <a:xfrm rot="1915094">
            <a:off x="1254034" y="2508069"/>
            <a:ext cx="3962400" cy="3013165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235234" y="2090057"/>
            <a:ext cx="30481" cy="4250865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38" y="1315945"/>
            <a:ext cx="1238095" cy="69523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3265715" y="1745375"/>
            <a:ext cx="823423" cy="344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97234" y="3616480"/>
            <a:ext cx="2127905" cy="174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82" y="2897821"/>
            <a:ext cx="4582779" cy="17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7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3" y="1325143"/>
            <a:ext cx="5208054" cy="522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39594" r="76804" b="36729"/>
          <a:stretch/>
        </p:blipFill>
        <p:spPr>
          <a:xfrm>
            <a:off x="7019109" y="2264228"/>
            <a:ext cx="1158240" cy="1088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65698" r="74935" b="9714"/>
          <a:stretch/>
        </p:blipFill>
        <p:spPr>
          <a:xfrm>
            <a:off x="8978538" y="2412273"/>
            <a:ext cx="1184366" cy="1744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39593" r="56980" b="35208"/>
          <a:stretch/>
        </p:blipFill>
        <p:spPr>
          <a:xfrm>
            <a:off x="6723016" y="4156524"/>
            <a:ext cx="1393371" cy="1482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6" t="39594" r="27816" b="35088"/>
          <a:stretch/>
        </p:blipFill>
        <p:spPr>
          <a:xfrm>
            <a:off x="8429898" y="5102075"/>
            <a:ext cx="1733006" cy="1445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62757" r="7059" b="13356"/>
          <a:stretch/>
        </p:blipFill>
        <p:spPr>
          <a:xfrm>
            <a:off x="9579427" y="931817"/>
            <a:ext cx="2002971" cy="1102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38" y="187560"/>
            <a:ext cx="5125849" cy="9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4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98" y="255041"/>
            <a:ext cx="4824894" cy="972867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400594" y="2029097"/>
            <a:ext cx="4127863" cy="216843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434044" y="1227908"/>
            <a:ext cx="30481" cy="4250865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78377" y="3113314"/>
            <a:ext cx="5190308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05" y="1780542"/>
            <a:ext cx="4274873" cy="120649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464525" y="1524000"/>
            <a:ext cx="3658180" cy="3309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11931" y="2725783"/>
            <a:ext cx="1010774" cy="387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74" y="3534599"/>
            <a:ext cx="2733333" cy="771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6" y="5068389"/>
            <a:ext cx="4558091" cy="12902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85" y="4923255"/>
            <a:ext cx="2290242" cy="176348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8430853" y="5697751"/>
            <a:ext cx="830773" cy="157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6" y="129213"/>
            <a:ext cx="5104762" cy="1304762"/>
          </a:xfrm>
          <a:prstGeom prst="rect">
            <a:avLst/>
          </a:prstGeom>
        </p:spPr>
      </p:pic>
      <p:sp>
        <p:nvSpPr>
          <p:cNvPr id="5" name="AutoShape 2" descr="Learn Shapes with one or more lines of symmetry in 3 minut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2925555"/>
            <a:ext cx="4043944" cy="3113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57" y="1786028"/>
            <a:ext cx="3598637" cy="1070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95" y="1786028"/>
            <a:ext cx="3659596" cy="926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06194" y="2987039"/>
            <a:ext cx="3553097" cy="2943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01394" y="2712965"/>
            <a:ext cx="4275910" cy="353978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57554" y="2647406"/>
            <a:ext cx="4519750" cy="3735977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73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431</Words>
  <Application>Microsoft Office PowerPoint</Application>
  <PresentationFormat>Widescreen</PresentationFormat>
  <Paragraphs>38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Starter</dc:title>
  <dc:creator>kdobson</dc:creator>
  <cp:lastModifiedBy>Kimberley Graham</cp:lastModifiedBy>
  <cp:revision>62</cp:revision>
  <dcterms:created xsi:type="dcterms:W3CDTF">2021-01-12T11:33:57Z</dcterms:created>
  <dcterms:modified xsi:type="dcterms:W3CDTF">2021-02-01T14:18:08Z</dcterms:modified>
</cp:coreProperties>
</file>